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AA703F-258A-46B8-A7B4-DB4BEA9C6BCF}" type="datetimeFigureOut">
              <a:rPr lang="es-ES" smtClean="0"/>
              <a:pPr/>
              <a:t>20/03/2018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8709C-A652-44A1-9A12-E0700673A25C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7913586" cy="700070"/>
          </a:xfrm>
        </p:spPr>
        <p:txBody>
          <a:bodyPr>
            <a:normAutofit/>
          </a:bodyPr>
          <a:lstStyle/>
          <a:p>
            <a:r>
              <a:rPr lang="es-ES" b="1" dirty="0" smtClean="0"/>
              <a:t>CASES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/>
              <a:t>ALINA</a:t>
            </a:r>
          </a:p>
          <a:p>
            <a:pPr>
              <a:buNone/>
            </a:pPr>
            <a:endParaRPr lang="es-ES" dirty="0" smtClean="0"/>
          </a:p>
          <a:p>
            <a:r>
              <a:rPr lang="es-ES" sz="1700" dirty="0" err="1" smtClean="0"/>
              <a:t>Origin</a:t>
            </a:r>
            <a:r>
              <a:rPr lang="es-ES" sz="1700" dirty="0" smtClean="0"/>
              <a:t> country:  </a:t>
            </a:r>
            <a:r>
              <a:rPr lang="es-ES" sz="1700" b="1" dirty="0" smtClean="0"/>
              <a:t>ROMANIA</a:t>
            </a:r>
          </a:p>
          <a:p>
            <a:r>
              <a:rPr lang="es-ES" sz="1700" dirty="0" smtClean="0"/>
              <a:t>Legal </a:t>
            </a:r>
            <a:r>
              <a:rPr lang="es-ES" sz="1700" dirty="0" err="1" smtClean="0"/>
              <a:t>situation</a:t>
            </a:r>
            <a:r>
              <a:rPr lang="es-ES" sz="1700" dirty="0" smtClean="0"/>
              <a:t>: </a:t>
            </a:r>
            <a:r>
              <a:rPr lang="es-ES" sz="1700" b="1" dirty="0" smtClean="0"/>
              <a:t>EU CITIZEN</a:t>
            </a:r>
            <a:endParaRPr lang="es-ES" sz="1700" dirty="0" smtClean="0"/>
          </a:p>
          <a:p>
            <a:r>
              <a:rPr lang="es-ES" sz="1700" dirty="0" smtClean="0"/>
              <a:t>Personal </a:t>
            </a:r>
            <a:r>
              <a:rPr lang="es-ES" sz="1700" dirty="0" err="1" smtClean="0"/>
              <a:t>situation</a:t>
            </a:r>
            <a:endParaRPr lang="es-ES" sz="1700" dirty="0" smtClean="0"/>
          </a:p>
          <a:p>
            <a:r>
              <a:rPr lang="es-ES" sz="1700" b="1" dirty="0" err="1" smtClean="0"/>
              <a:t>Kids</a:t>
            </a:r>
            <a:r>
              <a:rPr lang="es-ES" sz="1700" b="1" dirty="0" smtClean="0"/>
              <a:t>: IN ROMANIA</a:t>
            </a:r>
          </a:p>
          <a:p>
            <a:r>
              <a:rPr lang="es-ES" sz="1700" dirty="0" err="1" smtClean="0"/>
              <a:t>Migration</a:t>
            </a:r>
            <a:r>
              <a:rPr lang="es-ES" sz="1700" dirty="0" smtClean="0"/>
              <a:t> </a:t>
            </a:r>
            <a:r>
              <a:rPr lang="es-ES" sz="1700" dirty="0" err="1" smtClean="0"/>
              <a:t>project</a:t>
            </a:r>
            <a:endParaRPr lang="es-ES" sz="1700" dirty="0" smtClean="0"/>
          </a:p>
          <a:p>
            <a:r>
              <a:rPr lang="es-ES" sz="1700" dirty="0" err="1" smtClean="0"/>
              <a:t>Detection</a:t>
            </a:r>
            <a:r>
              <a:rPr lang="es-ES" sz="1700" dirty="0" smtClean="0"/>
              <a:t>/</a:t>
            </a:r>
            <a:r>
              <a:rPr lang="es-ES" sz="1700" dirty="0" err="1" smtClean="0"/>
              <a:t>identification</a:t>
            </a:r>
            <a:endParaRPr lang="es-ES" sz="1700" dirty="0" smtClean="0"/>
          </a:p>
          <a:p>
            <a:r>
              <a:rPr lang="es-ES" sz="1700" dirty="0" err="1" smtClean="0"/>
              <a:t>Self-identification</a:t>
            </a:r>
            <a:r>
              <a:rPr lang="es-ES" sz="1700" dirty="0" smtClean="0"/>
              <a:t> as THB </a:t>
            </a:r>
            <a:r>
              <a:rPr lang="es-ES" sz="1700" dirty="0" err="1" smtClean="0"/>
              <a:t>victim</a:t>
            </a:r>
            <a:endParaRPr lang="es-ES" sz="1700" dirty="0" smtClean="0"/>
          </a:p>
          <a:p>
            <a:r>
              <a:rPr lang="es-ES" sz="1700" b="1" dirty="0" err="1" smtClean="0"/>
              <a:t>Denouncement</a:t>
            </a:r>
            <a:r>
              <a:rPr lang="es-ES" sz="1700" b="1" dirty="0" smtClean="0"/>
              <a:t>/</a:t>
            </a:r>
            <a:r>
              <a:rPr lang="es-ES" sz="1700" b="1" dirty="0" err="1" smtClean="0"/>
              <a:t>collaboration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with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the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police</a:t>
            </a:r>
            <a:endParaRPr lang="es-ES" sz="1700" b="1" dirty="0" smtClean="0"/>
          </a:p>
          <a:p>
            <a:r>
              <a:rPr lang="es-ES" sz="1700" dirty="0" err="1" smtClean="0"/>
              <a:t>Her</a:t>
            </a:r>
            <a:r>
              <a:rPr lang="es-ES" sz="1700" dirty="0" smtClean="0"/>
              <a:t> </a:t>
            </a:r>
            <a:r>
              <a:rPr lang="es-ES" sz="1700" dirty="0" err="1" smtClean="0"/>
              <a:t>situation</a:t>
            </a:r>
            <a:r>
              <a:rPr lang="es-ES" sz="1700" dirty="0" smtClean="0"/>
              <a:t> </a:t>
            </a:r>
            <a:r>
              <a:rPr lang="es-ES" sz="1700" dirty="0" err="1" smtClean="0"/>
              <a:t>nowadays</a:t>
            </a:r>
            <a:endParaRPr lang="es-ES" sz="1700" dirty="0" smtClean="0"/>
          </a:p>
          <a:p>
            <a:endParaRPr lang="es-ES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/>
              <a:t>BLESSING</a:t>
            </a:r>
          </a:p>
          <a:p>
            <a:pPr algn="ctr">
              <a:buNone/>
            </a:pPr>
            <a:endParaRPr lang="es-ES" dirty="0" smtClean="0"/>
          </a:p>
          <a:p>
            <a:r>
              <a:rPr lang="es-ES" sz="1700" dirty="0" err="1" smtClean="0"/>
              <a:t>Origin</a:t>
            </a:r>
            <a:r>
              <a:rPr lang="es-ES" sz="1700" dirty="0" smtClean="0"/>
              <a:t> country: </a:t>
            </a:r>
            <a:r>
              <a:rPr lang="es-ES" sz="1700" b="1" dirty="0" smtClean="0"/>
              <a:t>NIGERIA</a:t>
            </a:r>
          </a:p>
          <a:p>
            <a:r>
              <a:rPr lang="es-ES" sz="1700" dirty="0" smtClean="0"/>
              <a:t>Legal </a:t>
            </a:r>
            <a:r>
              <a:rPr lang="es-ES" sz="1700" dirty="0" err="1" smtClean="0"/>
              <a:t>situation</a:t>
            </a:r>
            <a:r>
              <a:rPr lang="es-ES" sz="1700" dirty="0" smtClean="0"/>
              <a:t>: </a:t>
            </a:r>
            <a:r>
              <a:rPr lang="es-ES" sz="1700" b="1" dirty="0" smtClean="0"/>
              <a:t>IRREGULAR</a:t>
            </a:r>
          </a:p>
          <a:p>
            <a:r>
              <a:rPr lang="es-ES" sz="1700" dirty="0" smtClean="0"/>
              <a:t>Personal </a:t>
            </a:r>
            <a:r>
              <a:rPr lang="es-ES" sz="1700" dirty="0" err="1" smtClean="0"/>
              <a:t>situation</a:t>
            </a:r>
            <a:endParaRPr lang="es-ES" sz="1700" dirty="0" smtClean="0"/>
          </a:p>
          <a:p>
            <a:r>
              <a:rPr lang="es-ES" sz="1700" b="1" dirty="0" err="1" smtClean="0"/>
              <a:t>Kids</a:t>
            </a:r>
            <a:r>
              <a:rPr lang="es-ES" sz="1700" b="1" dirty="0" smtClean="0"/>
              <a:t>:</a:t>
            </a:r>
            <a:r>
              <a:rPr lang="es-ES" sz="1700" dirty="0" smtClean="0"/>
              <a:t> </a:t>
            </a:r>
            <a:r>
              <a:rPr lang="es-ES" sz="1700" b="1" dirty="0" smtClean="0"/>
              <a:t>EN NIGERIA </a:t>
            </a:r>
          </a:p>
          <a:p>
            <a:r>
              <a:rPr lang="es-ES" sz="1700" dirty="0" err="1" smtClean="0"/>
              <a:t>Migration</a:t>
            </a:r>
            <a:r>
              <a:rPr lang="es-ES" sz="1700" dirty="0" smtClean="0"/>
              <a:t> </a:t>
            </a:r>
            <a:r>
              <a:rPr lang="es-ES" sz="1700" dirty="0" err="1" smtClean="0"/>
              <a:t>project</a:t>
            </a:r>
            <a:endParaRPr lang="es-ES" sz="1700" dirty="0" smtClean="0"/>
          </a:p>
          <a:p>
            <a:r>
              <a:rPr lang="es-ES" sz="1700" dirty="0" err="1" smtClean="0"/>
              <a:t>Detection</a:t>
            </a:r>
            <a:r>
              <a:rPr lang="es-ES" sz="1700" dirty="0" smtClean="0"/>
              <a:t>/</a:t>
            </a:r>
            <a:r>
              <a:rPr lang="es-ES" sz="1700" dirty="0" err="1" smtClean="0"/>
              <a:t>identification</a:t>
            </a:r>
            <a:endParaRPr lang="es-ES" sz="1700" dirty="0" smtClean="0"/>
          </a:p>
          <a:p>
            <a:r>
              <a:rPr lang="es-ES" sz="1700" dirty="0" err="1" smtClean="0"/>
              <a:t>Self-identificacation</a:t>
            </a:r>
            <a:r>
              <a:rPr lang="es-ES" sz="1700" dirty="0" smtClean="0"/>
              <a:t> as THB </a:t>
            </a:r>
            <a:r>
              <a:rPr lang="es-ES" sz="1700" dirty="0" err="1" smtClean="0"/>
              <a:t>victim</a:t>
            </a:r>
            <a:endParaRPr lang="es-ES" sz="1700" dirty="0" smtClean="0"/>
          </a:p>
          <a:p>
            <a:r>
              <a:rPr lang="es-ES" sz="1700" b="1" dirty="0" err="1" smtClean="0"/>
              <a:t>Did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not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denounced</a:t>
            </a:r>
            <a:r>
              <a:rPr lang="es-ES" sz="1700" b="1" dirty="0" smtClean="0"/>
              <a:t>/</a:t>
            </a:r>
            <a:r>
              <a:rPr lang="es-ES" sz="1700" b="1" dirty="0" err="1" smtClean="0"/>
              <a:t>nor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collaborate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with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the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police</a:t>
            </a:r>
            <a:endParaRPr lang="es-ES" sz="1700" b="1" dirty="0" smtClean="0"/>
          </a:p>
          <a:p>
            <a:r>
              <a:rPr lang="es-ES" sz="1700" dirty="0" err="1" smtClean="0"/>
              <a:t>Her</a:t>
            </a:r>
            <a:r>
              <a:rPr lang="es-ES" sz="1700" dirty="0" smtClean="0"/>
              <a:t> </a:t>
            </a:r>
            <a:r>
              <a:rPr lang="es-ES" sz="1700" dirty="0" err="1" smtClean="0"/>
              <a:t>situation</a:t>
            </a:r>
            <a:r>
              <a:rPr lang="es-ES" sz="1700" dirty="0" smtClean="0"/>
              <a:t> </a:t>
            </a:r>
            <a:r>
              <a:rPr lang="es-ES" sz="1700" dirty="0" err="1" smtClean="0"/>
              <a:t>nowadays</a:t>
            </a:r>
            <a:endParaRPr lang="es-ES" sz="17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63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Civil</vt:lpstr>
      <vt:lpstr>CASES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CASOS</dc:title>
  <dc:creator>admin</dc:creator>
  <cp:lastModifiedBy>Silvia</cp:lastModifiedBy>
  <cp:revision>6</cp:revision>
  <dcterms:created xsi:type="dcterms:W3CDTF">2018-02-20T12:27:37Z</dcterms:created>
  <dcterms:modified xsi:type="dcterms:W3CDTF">2018-03-20T05:26:53Z</dcterms:modified>
</cp:coreProperties>
</file>